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9FB68-5D87-4968-9644-F9C806B13515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05C8-CE2F-479D-B093-497FF93BC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46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9FB68-5D87-4968-9644-F9C806B13515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D05C8-CE2F-479D-B093-497FF93BC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9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IoT Operating Services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15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2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4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solidFill>
                  <a:schemeClr val="tx1"/>
                </a:solidFill>
              </a:rPr>
              <a:t>Some examples you can with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47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br>
              <a:rPr lang="en-US" spc="-6">
                <a:solidFill>
                  <a:srgbClr val="CC0202"/>
                </a:solidFill>
              </a:rPr>
            </a:br>
            <a:r>
              <a:rPr lang="en-US" spc="-6">
                <a:solidFill>
                  <a:srgbClr val="CC0202"/>
                </a:solidFill>
              </a:rPr>
              <a:t>If This, Then</a:t>
            </a:r>
            <a:r>
              <a:rPr lang="en-US" spc="-72">
                <a:solidFill>
                  <a:srgbClr val="CC0202"/>
                </a:solidFill>
              </a:rPr>
              <a:t> </a:t>
            </a:r>
            <a:r>
              <a:rPr lang="en-US" spc="-6">
                <a:solidFill>
                  <a:srgbClr val="CC0202"/>
                </a:solidFill>
              </a:rPr>
              <a:t>That</a:t>
            </a:r>
            <a:endParaRPr lang="en-US" spc="-6" dirty="0">
              <a:solidFill>
                <a:srgbClr val="CC0202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7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IFTTT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49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"/>
            <a:r>
              <a:rPr lang="en-US" altLang="ko-KR" b="0" spc="-5">
                <a:solidFill>
                  <a:srgbClr val="CC0000"/>
                </a:solidFill>
                <a:latin typeface="Arial"/>
                <a:cs typeface="Arial"/>
              </a:rPr>
              <a:t>IFTTT Works by</a:t>
            </a:r>
            <a:r>
              <a:rPr lang="en-US" altLang="ko-KR" b="0" spc="-2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lang="en-US" altLang="ko-KR" b="0" spc="-5">
                <a:solidFill>
                  <a:srgbClr val="CC0000"/>
                </a:solidFill>
                <a:latin typeface="Arial"/>
                <a:cs typeface="Arial"/>
              </a:rPr>
              <a:t>connecting</a:t>
            </a:r>
            <a:br>
              <a:rPr lang="en-US" altLang="ko-KR">
                <a:latin typeface="Arial"/>
                <a:cs typeface="Arial"/>
              </a:rPr>
            </a:br>
            <a:r>
              <a:rPr lang="en-US" altLang="ko-KR" sz="5400" b="0" spc="-5">
                <a:solidFill>
                  <a:srgbClr val="0000FF"/>
                </a:solidFill>
                <a:latin typeface="Arial"/>
                <a:cs typeface="Arial"/>
              </a:rPr>
              <a:t>Channels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04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Super Useful IFTTT Channels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89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0645"/>
            <a:r>
              <a:rPr lang="en-US" altLang="ko-KR" b="0" spc="-5">
                <a:solidFill>
                  <a:srgbClr val="CC0000"/>
                </a:solidFill>
                <a:latin typeface="Arial"/>
                <a:cs typeface="Arial"/>
              </a:rPr>
              <a:t>Channels are connected by</a:t>
            </a:r>
            <a:br>
              <a:rPr lang="en-US" altLang="ko-KR">
                <a:latin typeface="Arial"/>
                <a:cs typeface="Arial"/>
              </a:rPr>
            </a:br>
            <a:r>
              <a:rPr lang="en-US" altLang="ko-KR" sz="5400" b="0" spc="-5">
                <a:solidFill>
                  <a:srgbClr val="0000FF"/>
                </a:solidFill>
                <a:latin typeface="Arial"/>
                <a:cs typeface="Arial"/>
              </a:rPr>
              <a:t>Applets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72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/>
              <a:t>Triggers &amp; actions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8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0645"/>
            <a:r>
              <a:rPr lang="en-US" altLang="ko-KR" b="0" spc="-5">
                <a:solidFill>
                  <a:srgbClr val="CC0000"/>
                </a:solidFill>
                <a:latin typeface="Arial"/>
                <a:cs typeface="Arial"/>
              </a:rPr>
              <a:t>Channels are connected by</a:t>
            </a:r>
            <a:br>
              <a:rPr lang="en-US" altLang="ko-KR">
                <a:latin typeface="Arial"/>
                <a:cs typeface="Arial"/>
              </a:rPr>
            </a:br>
            <a:r>
              <a:rPr lang="en-US" altLang="ko-KR" sz="5400" b="0" spc="-5">
                <a:solidFill>
                  <a:srgbClr val="0000FF"/>
                </a:solidFill>
                <a:latin typeface="Arial"/>
                <a:cs typeface="Arial"/>
              </a:rPr>
              <a:t>Applets </a:t>
            </a:r>
            <a:r>
              <a:rPr lang="en-US" altLang="ko-KR" b="0" spc="-5">
                <a:solidFill>
                  <a:srgbClr val="CC0000"/>
                </a:solidFill>
                <a:latin typeface="Arial"/>
                <a:cs typeface="Arial"/>
              </a:rPr>
              <a:t>that you</a:t>
            </a:r>
            <a:r>
              <a:rPr lang="en-US" altLang="ko-KR" b="0" spc="-51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lang="en-US" altLang="ko-KR" b="0" spc="-5">
                <a:solidFill>
                  <a:srgbClr val="CC0000"/>
                </a:solidFill>
                <a:latin typeface="Arial"/>
                <a:cs typeface="Arial"/>
              </a:rPr>
              <a:t>create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4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Various Operating Services for IoT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18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IFTTT Applet Examples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61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IFTTT App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63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do you need to know to use IFTTT?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27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the value of IFTTT?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19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230"/>
              </a:lnSpc>
            </a:pPr>
            <a:r>
              <a:rPr lang="en-US" altLang="ko-KR" spc="-5"/>
              <a:t>You know you want to try</a:t>
            </a:r>
            <a:r>
              <a:rPr lang="en-US" altLang="ko-KR" spc="-35"/>
              <a:t> </a:t>
            </a:r>
            <a:r>
              <a:rPr lang="en-US" altLang="ko-KR" spc="-5"/>
              <a:t>it!</a:t>
            </a:r>
            <a:br>
              <a:rPr lang="en-US" altLang="ko-KR" spc="-5"/>
            </a:br>
            <a:r>
              <a:rPr lang="en-US" altLang="ko-KR" spc="-5"/>
              <a:t>How to get started with</a:t>
            </a:r>
            <a:r>
              <a:rPr lang="en-US" altLang="ko-KR" spc="-25"/>
              <a:t> </a:t>
            </a:r>
            <a:r>
              <a:rPr lang="en-US" altLang="ko-KR" spc="-5"/>
              <a:t>IFTTT: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7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Unique Applets - If this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50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5"/>
              <a:t>Creating Unique Applets </a:t>
            </a:r>
            <a:r>
              <a:rPr lang="en-US" altLang="ko-KR"/>
              <a:t>- </a:t>
            </a:r>
            <a:r>
              <a:rPr lang="en-US" altLang="ko-KR" spc="-5"/>
              <a:t>If</a:t>
            </a:r>
            <a:r>
              <a:rPr lang="en-US" altLang="ko-KR" spc="-20"/>
              <a:t> </a:t>
            </a:r>
            <a:r>
              <a:rPr lang="en-US" altLang="ko-KR" spc="-5"/>
              <a:t>this  </a:t>
            </a:r>
            <a:r>
              <a:rPr lang="en-US" altLang="ko-KR" spc="-5">
                <a:solidFill>
                  <a:srgbClr val="DA0002"/>
                </a:solidFill>
              </a:rPr>
              <a:t>Choosing a</a:t>
            </a:r>
            <a:r>
              <a:rPr lang="en-US" altLang="ko-KR" spc="-60">
                <a:solidFill>
                  <a:srgbClr val="DA0002"/>
                </a:solidFill>
              </a:rPr>
              <a:t> </a:t>
            </a:r>
            <a:r>
              <a:rPr lang="en-US" altLang="ko-KR" spc="-5">
                <a:solidFill>
                  <a:srgbClr val="DA0002"/>
                </a:solidFill>
              </a:rPr>
              <a:t>Trigger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99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Unique Applets - then that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48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Browsing Shared Applets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95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Managing your applets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23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Different Apps, Services, Devices Easily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67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vs.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4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14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does Pushbullet do?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30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does that look like?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14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PushBullet Apps and Extensions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27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Key Mobile Screen + Features</a:t>
            </a:r>
            <a:br>
              <a:rPr lang="en-US" altLang="ko-KR"/>
            </a:b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58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Key Desktop Screen + Features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35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As an Extension (Super Useful!)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89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As an Extension (Super Useful!)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78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Pushbullet Can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24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200" b="1">
                <a:solidFill>
                  <a:schemeClr val="tx1"/>
                </a:solidFill>
              </a:rPr>
              <a:t>But… Is there any apps that can do repetitive task for me?</a:t>
            </a:r>
            <a:endParaRPr lang="en-US" sz="72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88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Pushbullet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46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Home Automation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80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OpenHAB and Eclipse SmartHome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15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Storage and Analytics Services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29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Sensor Data Store and Analysis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93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Microsoft Azure – Stream Analytics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36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Amazon Kinesis Firehose and Analytics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67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Messaging</a:t>
            </a:r>
            <a:r>
              <a:rPr lang="ko-KR" altLang="en-US"/>
              <a:t> </a:t>
            </a:r>
            <a:r>
              <a:rPr lang="en-US" altLang="ko-KR"/>
              <a:t>via Email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6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Authentication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24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OAUTH 2.0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48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13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70">
                <a:latin typeface="Calibri"/>
                <a:cs typeface="Calibri"/>
              </a:rPr>
              <a:t>API</a:t>
            </a:r>
            <a:r>
              <a:rPr lang="en-US" altLang="ko-KR" spc="-50">
                <a:latin typeface="Calibri"/>
                <a:cs typeface="Calibri"/>
              </a:rPr>
              <a:t> </a:t>
            </a:r>
            <a:r>
              <a:rPr lang="en-US" altLang="ko-KR" spc="160">
                <a:latin typeface="Calibri"/>
                <a:cs typeface="Calibri"/>
              </a:rPr>
              <a:t>KEYS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44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Amazon</a:t>
            </a:r>
            <a:r>
              <a:rPr lang="ko-KR" altLang="en-US"/>
              <a:t> </a:t>
            </a:r>
            <a:r>
              <a:rPr lang="en-US" altLang="ko-KR"/>
              <a:t>Web Services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84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Amazon</a:t>
            </a:r>
            <a:r>
              <a:rPr lang="ko-KR" altLang="en-US"/>
              <a:t> </a:t>
            </a:r>
            <a:r>
              <a:rPr lang="en-US" altLang="ko-KR"/>
              <a:t>Web Services (AWS) IoT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04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IoT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6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/>
              <a:t>AWS IoT</a:t>
            </a:r>
            <a:br>
              <a:rPr lang="en-US" altLang="ko-KR"/>
            </a:br>
            <a:r>
              <a:rPr lang="en-US" altLang="ko-KR" sz="3200"/>
              <a:t>Connected devices + Cloud applications</a:t>
            </a:r>
            <a:endParaRPr lang="ko-KR" altLang="en-US" sz="32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05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IoT with AWS S3, DynamoDB, Machine Learning and etc.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75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/>
              <a:t>Kalay</a:t>
            </a:r>
            <a:r>
              <a:rPr lang="zh-TW" altLang="en-US" b="1"/>
              <a:t> </a:t>
            </a:r>
            <a:r>
              <a:rPr lang="en-US" altLang="zh-TW" b="1"/>
              <a:t>Platform</a:t>
            </a:r>
            <a:endParaRPr lang="zh-TW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7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KALAY P2P / Relay Server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03372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Discovering devices, notifications and live streaming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19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solidFill>
                  <a:schemeClr val="tx1"/>
                </a:solidFill>
              </a:rPr>
              <a:t>Partners and Ecosystem</a:t>
            </a:r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0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3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05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55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53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</Words>
  <Application>Microsoft Office PowerPoint</Application>
  <PresentationFormat>Custom</PresentationFormat>
  <Paragraphs>51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新細明體</vt:lpstr>
      <vt:lpstr>맑은 고딕</vt:lpstr>
      <vt:lpstr>Arial</vt:lpstr>
      <vt:lpstr>Calibri</vt:lpstr>
      <vt:lpstr>Calibri Light</vt:lpstr>
      <vt:lpstr>Office Theme</vt:lpstr>
      <vt:lpstr>IoT Operating Services</vt:lpstr>
      <vt:lpstr>Various Operating Services for IoT</vt:lpstr>
      <vt:lpstr>Connecting Different Apps, Services, Devices Easily</vt:lpstr>
      <vt:lpstr>But… Is there any apps that can do repetitive task for 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examples you can with </vt:lpstr>
      <vt:lpstr> If This, Then That</vt:lpstr>
      <vt:lpstr>IFTTT</vt:lpstr>
      <vt:lpstr>IFTTT Works by connecting Channels</vt:lpstr>
      <vt:lpstr>Super Useful IFTTT Channels</vt:lpstr>
      <vt:lpstr>Channels are connected by Applets</vt:lpstr>
      <vt:lpstr>Triggers &amp; actions</vt:lpstr>
      <vt:lpstr>Channels are connected by Applets that you create</vt:lpstr>
      <vt:lpstr>IFTTT Applet Examples</vt:lpstr>
      <vt:lpstr>IFTTT App</vt:lpstr>
      <vt:lpstr>What do you need to know to use IFTTT?</vt:lpstr>
      <vt:lpstr>What is the value of IFTTT?</vt:lpstr>
      <vt:lpstr>You know you want to try it! How to get started with IFTTT:</vt:lpstr>
      <vt:lpstr>Creating Unique Applets - If this</vt:lpstr>
      <vt:lpstr>Creating Unique Applets - If this  Choosing a Trigger</vt:lpstr>
      <vt:lpstr>Creating Unique Applets - then that</vt:lpstr>
      <vt:lpstr>Browsing Shared Applets</vt:lpstr>
      <vt:lpstr>Managing your applets</vt:lpstr>
      <vt:lpstr>vs.</vt:lpstr>
      <vt:lpstr>PowerPoint Presentation</vt:lpstr>
      <vt:lpstr>What does Pushbullet do?</vt:lpstr>
      <vt:lpstr>What does that look like?</vt:lpstr>
      <vt:lpstr>PushBullet Apps and Extensions</vt:lpstr>
      <vt:lpstr>Key Mobile Screen + Features </vt:lpstr>
      <vt:lpstr>Key Desktop Screen + Features</vt:lpstr>
      <vt:lpstr>As an Extension (Super Useful!)</vt:lpstr>
      <vt:lpstr>As an Extension (Super Useful!)</vt:lpstr>
      <vt:lpstr>Pushbullet Can</vt:lpstr>
      <vt:lpstr>Pushbullet</vt:lpstr>
      <vt:lpstr>Home Automation</vt:lpstr>
      <vt:lpstr>OpenHAB and Eclipse SmartHome</vt:lpstr>
      <vt:lpstr>Data Storage and Analytics Services</vt:lpstr>
      <vt:lpstr>Sensor Data Store and Analysis</vt:lpstr>
      <vt:lpstr>Microsoft Azure – Stream Analytics</vt:lpstr>
      <vt:lpstr>Amazon Kinesis Firehose and Analytics</vt:lpstr>
      <vt:lpstr>Messaging via Email</vt:lpstr>
      <vt:lpstr>Authentication</vt:lpstr>
      <vt:lpstr>OAUTH 2.0</vt:lpstr>
      <vt:lpstr>API KEYS</vt:lpstr>
      <vt:lpstr>Amazon Web Services</vt:lpstr>
      <vt:lpstr>Amazon Web Services (AWS) IoT</vt:lpstr>
      <vt:lpstr>AWS IoT</vt:lpstr>
      <vt:lpstr>AWS IoT Connected devices + Cloud applications</vt:lpstr>
      <vt:lpstr>AWS IoT with AWS S3, DynamoDB, Machine Learning and etc.</vt:lpstr>
      <vt:lpstr>Kalay Platform</vt:lpstr>
      <vt:lpstr>KALAY P2P / Relay Server</vt:lpstr>
      <vt:lpstr>Discovering devices, notifications and live streaming</vt:lpstr>
      <vt:lpstr>Partners and Ecosystem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Operating Services</dc:title>
  <dc:creator>John Lee</dc:creator>
  <cp:lastModifiedBy>John Lee</cp:lastModifiedBy>
  <cp:revision>1</cp:revision>
  <dcterms:created xsi:type="dcterms:W3CDTF">2017-05-25T03:06:07Z</dcterms:created>
  <dcterms:modified xsi:type="dcterms:W3CDTF">2017-05-25T03:06:07Z</dcterms:modified>
</cp:coreProperties>
</file>